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9.png" ContentType="image/png"/>
  <Override PartName="/ppt/media/image13.jpeg" ContentType="image/jpeg"/>
  <Override PartName="/ppt/media/image23.png" ContentType="image/png"/>
  <Override PartName="/ppt/media/image8.png" ContentType="image/png"/>
  <Override PartName="/ppt/media/image5.png" ContentType="image/png"/>
  <Override PartName="/ppt/media/image16.jpeg" ContentType="image/jpeg"/>
  <Override PartName="/ppt/media/image1.jpeg" ContentType="image/jpeg"/>
  <Override PartName="/ppt/media/image2.png" ContentType="image/png"/>
  <Override PartName="/ppt/media/image10.jpeg" ContentType="image/jpeg"/>
  <Override PartName="/ppt/media/image14.png" ContentType="image/png"/>
  <Override PartName="/ppt/media/image22.png" ContentType="image/png"/>
  <Override PartName="/ppt/media/image7.png" ContentType="image/png"/>
  <Override PartName="/ppt/media/image11.jpeg" ContentType="image/jpeg"/>
  <Override PartName="/ppt/media/image12.jpeg" ContentType="image/jpeg"/>
  <Override PartName="/ppt/media/image15.png" ContentType="image/png"/>
  <Override PartName="/ppt/media/image17.png" ContentType="image/png"/>
  <Override PartName="/ppt/media/image18.png" ContentType="image/png"/>
  <Override PartName="/ppt/media/image4.jpeg" ContentType="image/jpeg"/>
  <Override PartName="/ppt/media/image3.png" ContentType="image/png"/>
  <Override PartName="/ppt/media/image19.jpeg" ContentType="image/jpeg"/>
  <Override PartName="/ppt/media/image20.jpeg" ContentType="image/jpeg"/>
  <Override PartName="/ppt/media/image6.png" ContentType="image/png"/>
  <Override PartName="/ppt/media/image21.png" ContentType="image/pn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684360" y="2924280"/>
            <a:ext cx="7846920" cy="302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6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Борба срещу организираната киберпрестъпност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3231000" y="5578920"/>
            <a:ext cx="234540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med">
    <p:dissolv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2194560" y="2103120"/>
            <a:ext cx="4658040" cy="65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Финансови мулета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72040" y="2808000"/>
            <a:ext cx="7382880" cy="212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Най-често от малцинствата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Начин на рекрутиране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Модус операнди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Наказателна отговорност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1828800" y="4418280"/>
            <a:ext cx="5185440" cy="189072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731520" y="3291840"/>
            <a:ext cx="7808760" cy="325332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2416320" y="2273040"/>
            <a:ext cx="4349880" cy="6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Финансови мулета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dissolve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1959120" y="2103120"/>
            <a:ext cx="5355720" cy="121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Високотехнологични престъпления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206280" y="3383280"/>
            <a:ext cx="7382880" cy="212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Нерегламентиран достъп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Виртуална инфраструктура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Форми на изнудване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4572000" y="3258720"/>
            <a:ext cx="4384440" cy="341604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9360" y="2011680"/>
            <a:ext cx="7861320" cy="121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Високотехнологични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престъпления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457200" y="3422520"/>
            <a:ext cx="5484960" cy="178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Анализ на атаките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Сътрудничество с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частния сектор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Превенция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Софтуер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3474720" y="3422520"/>
            <a:ext cx="5394600" cy="304380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822960" y="3017520"/>
            <a:ext cx="7759800" cy="3754440"/>
          </a:xfrm>
          <a:prstGeom prst="rect">
            <a:avLst/>
          </a:prstGeom>
          <a:ln>
            <a:noFill/>
          </a:ln>
        </p:spPr>
      </p:pic>
      <p:sp>
        <p:nvSpPr>
          <p:cNvPr id="105" name="CustomShape 1"/>
          <p:cNvSpPr/>
          <p:nvPr/>
        </p:nvSpPr>
        <p:spPr>
          <a:xfrm>
            <a:off x="2213640" y="1802160"/>
            <a:ext cx="4735440" cy="121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Високотехнологични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престъпления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dissolve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2194560" y="2103120"/>
            <a:ext cx="4735440" cy="121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Онлайн хазарт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822960" y="2834640"/>
            <a:ext cx="7497360" cy="359388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5" descr=""/>
          <p:cNvPicPr/>
          <p:nvPr/>
        </p:nvPicPr>
        <p:blipFill>
          <a:blip r:embed="rId1"/>
          <a:stretch/>
        </p:blipFill>
        <p:spPr>
          <a:xfrm>
            <a:off x="358200" y="4516200"/>
            <a:ext cx="4122360" cy="215892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4284720" y="4576680"/>
            <a:ext cx="4786200" cy="228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4389120" y="2286000"/>
            <a:ext cx="4350240" cy="246888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35" dur="indefinite" restart="never" nodeType="tmRoot">
          <p:childTnLst>
            <p:seq>
              <p:cTn id="36" nodeType="mainSeq">
                <p:childTnLst>
                  <p:par>
                    <p:cTn id="37" fill="freeze">
                      <p:stCondLst>
                        <p:cond delay="indefinite"/>
                      </p:stCondLst>
                      <p:childTnLst>
                        <p:par>
                          <p:cTn id="38" fill="freeze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freeze">
                      <p:stCondLst>
                        <p:cond delay="indefinite"/>
                      </p:stCondLst>
                      <p:childTnLst>
                        <p:par>
                          <p:cTn id="42" fill="freeze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042920" y="270000"/>
            <a:ext cx="6406920" cy="85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4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Благодаря за вниманието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5076720" y="2349360"/>
            <a:ext cx="3885840" cy="357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Представено от: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Главна дирекция „Борба с организираната престъпност“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МВР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Инспектор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Георги Спасов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</a:t>
            </a: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spasov@cybercrime.bg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</a:t>
            </a:r>
            <a:r>
              <a:rPr b="1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3" name="Picture 4" descr=""/>
          <p:cNvPicPr/>
          <p:nvPr/>
        </p:nvPicPr>
        <p:blipFill>
          <a:blip r:embed="rId1"/>
          <a:stretch/>
        </p:blipFill>
        <p:spPr>
          <a:xfrm>
            <a:off x="5148360" y="4871520"/>
            <a:ext cx="429840" cy="499680"/>
          </a:xfrm>
          <a:prstGeom prst="rect">
            <a:avLst/>
          </a:prstGeom>
          <a:ln>
            <a:noFill/>
          </a:ln>
        </p:spPr>
      </p:pic>
      <p:pic>
        <p:nvPicPr>
          <p:cNvPr id="114" name="Picture 5" descr=""/>
          <p:cNvPicPr/>
          <p:nvPr/>
        </p:nvPicPr>
        <p:blipFill>
          <a:blip r:embed="rId2"/>
          <a:stretch/>
        </p:blipFill>
        <p:spPr>
          <a:xfrm>
            <a:off x="1547640" y="2852280"/>
            <a:ext cx="2512080" cy="309600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250920" y="2749680"/>
            <a:ext cx="8496000" cy="338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2"/>
          <p:cNvSpPr/>
          <p:nvPr/>
        </p:nvSpPr>
        <p:spPr>
          <a:xfrm>
            <a:off x="2194560" y="1828800"/>
            <a:ext cx="4807080" cy="132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Как дефинираме “Киберсигурност”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 rot="21568800">
            <a:off x="365040" y="3108240"/>
            <a:ext cx="3484800" cy="30279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3383280" y="4123080"/>
            <a:ext cx="5211720" cy="246024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274320" y="2011680"/>
            <a:ext cx="8412120" cy="70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Ключови точки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457200" y="3038040"/>
            <a:ext cx="8503560" cy="217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Нелегално онлайн съдържание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Финансови престъпления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Високотехнологични престъпления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Нерегламентирана хазартна дейност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Други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dissolv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2004840" y="1985040"/>
            <a:ext cx="5035680" cy="194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Нелегално онлайн съдържание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663480" y="3566160"/>
            <a:ext cx="7382880" cy="212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IPTV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</a:t>
            </a: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Тъмен интернет”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Онлайн педофилия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4389120" y="3108960"/>
            <a:ext cx="3657240" cy="365724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40080" y="2286000"/>
            <a:ext cx="7559640" cy="70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Нелегално онлайн съдържание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1280160" y="3074760"/>
            <a:ext cx="6400440" cy="360000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943920" y="2103120"/>
            <a:ext cx="7559640" cy="70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Нелегално онлайн съдържание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1554840" y="3046680"/>
            <a:ext cx="6125760" cy="344520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2194560" y="2011680"/>
            <a:ext cx="4845600" cy="93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en-US" sz="3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Сайтове за запознанства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822960" y="3017520"/>
            <a:ext cx="7954560" cy="212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Най-често използваните от педофили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Педофилите имат достъп до десетки деца, качили провокативни снимки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Размяна на снимки между потребители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Заплахи за разпространение на снимките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Изнудване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dissolv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251640" y="2208240"/>
            <a:ext cx="8639280" cy="502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	</a:t>
            </a: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Как да предпазим децата?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548640" y="2926080"/>
            <a:ext cx="8137440" cy="23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Обяснете рисковете от сърфирането в интернет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Използвайте интернет семейно – винаги се интересувайте какво прави детето Ви в интернет – кои сайтове посещава и с кого си пише (чрез имейл/фейсбук/туитър)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Не позволявайте на Вашето дете да отива на срещи, уговорени с човек или хора, с които се е запознало в интернет.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Ако все пак е наложително, можете да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го придружите! </a:t>
            </a:r>
            <a:endParaRPr b="0" lang="en-US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6022800" y="4663440"/>
            <a:ext cx="2663280" cy="200304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" descr=""/>
          <p:cNvPicPr/>
          <p:nvPr/>
        </p:nvPicPr>
        <p:blipFill>
          <a:blip r:embed="rId1"/>
          <a:stretch/>
        </p:blipFill>
        <p:spPr>
          <a:xfrm>
            <a:off x="1645920" y="2103120"/>
            <a:ext cx="5322240" cy="4713120"/>
          </a:xfrm>
          <a:prstGeom prst="rect">
            <a:avLst/>
          </a:prstGeom>
          <a:ln>
            <a:noFill/>
          </a:ln>
        </p:spPr>
      </p:pic>
    </p:spTree>
  </p:cSld>
  <p:transition spd="med">
    <p:dissolve/>
  </p:transition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2401</TotalTime>
  <Application>LibreOffice/5.1.6.2$Linux_X86_64 LibreOffice_project/10m0$Build-2</Application>
  <Company>Mania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2007-10-09T13:10:26Z</dcterms:created>
  <dc:creator>Mania</dc:creator>
  <dc:description/>
  <dc:language>en-US</dc:language>
  <cp:lastModifiedBy/>
  <dcterms:modified xsi:type="dcterms:W3CDTF">2018-03-14T09:55:04Z</dcterms:modified>
  <cp:revision>376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Mania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5</vt:i4>
  </property>
  <property fmtid="{D5CDD505-2E9C-101B-9397-08002B2CF9AE}" pid="8" name="Notes">
    <vt:i4>0</vt:i4>
  </property>
  <property fmtid="{D5CDD505-2E9C-101B-9397-08002B2CF9AE}" pid="9" name="PresentationFormat">
    <vt:lpwstr>On-screen Show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28</vt:i4>
  </property>
</Properties>
</file>